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sldIdLst>
    <p:sldId id="256" r:id="rId2"/>
    <p:sldId id="275" r:id="rId3"/>
    <p:sldId id="258" r:id="rId4"/>
    <p:sldId id="260" r:id="rId5"/>
    <p:sldId id="259" r:id="rId6"/>
    <p:sldId id="257" r:id="rId7"/>
    <p:sldId id="271" r:id="rId8"/>
    <p:sldId id="269" r:id="rId9"/>
    <p:sldId id="268" r:id="rId10"/>
    <p:sldId id="262" r:id="rId11"/>
    <p:sldId id="270" r:id="rId12"/>
    <p:sldId id="272" r:id="rId13"/>
    <p:sldId id="273" r:id="rId14"/>
    <p:sldId id="274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8" autoAdjust="0"/>
    <p:restoredTop sz="94650" autoAdjust="0"/>
  </p:normalViewPr>
  <p:slideViewPr>
    <p:cSldViewPr>
      <p:cViewPr varScale="1">
        <p:scale>
          <a:sx n="91" d="100"/>
          <a:sy n="91" d="100"/>
        </p:scale>
        <p:origin x="-816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7" name="Podtytuł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30" name="Symbol zastępczy daty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872D13-9F68-463B-BA5C-AAD1A7D23B0F}" type="datetimeFigureOut">
              <a:rPr lang="en-US" smtClean="0"/>
              <a:pPr>
                <a:defRPr/>
              </a:pPr>
              <a:t>10/13/2010</a:t>
            </a:fld>
            <a:endParaRPr lang="en-GB"/>
          </a:p>
        </p:txBody>
      </p:sp>
      <p:sp>
        <p:nvSpPr>
          <p:cNvPr id="19" name="Symbol zastępczy stopki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27" name="Symbol zastępczy numeru slajd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998743-3C9C-459C-A484-BE49E7813238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59D7A4-6D1B-4863-96A8-1773D7619F51}" type="datetimeFigureOut">
              <a:rPr lang="en-US" smtClean="0"/>
              <a:pPr>
                <a:defRPr/>
              </a:pPr>
              <a:t>10/13/2010</a:t>
            </a:fld>
            <a:endParaRPr lang="en-GB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F4E91F-E8D5-4FB1-8E78-D7CE97925E8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FBF256-32C5-4F75-92F6-3C03C8F81142}" type="datetimeFigureOut">
              <a:rPr lang="en-US" smtClean="0"/>
              <a:pPr>
                <a:defRPr/>
              </a:pPr>
              <a:t>10/13/2010</a:t>
            </a:fld>
            <a:endParaRPr lang="en-GB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A45734-0B23-46E1-AE0B-50B454E10B9D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6BDF3D4-C54B-4179-BF5E-68142A439EE1}" type="datetimeFigureOut">
              <a:rPr lang="en-US" smtClean="0"/>
              <a:pPr>
                <a:defRPr/>
              </a:pPr>
              <a:t>10/13/2010</a:t>
            </a:fld>
            <a:endParaRPr lang="en-GB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5B8BBB-56D2-400B-A376-0E755552164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3883BF-2850-48D6-86EE-EF5DAD8B0DFC}" type="datetimeFigureOut">
              <a:rPr lang="en-US" smtClean="0"/>
              <a:pPr>
                <a:defRPr/>
              </a:pPr>
              <a:t>10/13/2010</a:t>
            </a:fld>
            <a:endParaRPr lang="en-GB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D1AB8F-FAED-44B9-8038-2A1AFD766D4D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B715D94-6C6F-48DA-8BA5-4FEC56B0AE8E}" type="datetimeFigureOut">
              <a:rPr lang="en-US" smtClean="0"/>
              <a:pPr>
                <a:defRPr/>
              </a:pPr>
              <a:t>10/13/2010</a:t>
            </a:fld>
            <a:endParaRPr lang="en-GB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C18AD2-2EDA-4026-A3A9-3BCD0F0A8003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5B6237-68DD-42E6-96BF-48567961A214}" type="datetimeFigureOut">
              <a:rPr lang="en-US" smtClean="0"/>
              <a:pPr>
                <a:defRPr/>
              </a:pPr>
              <a:t>10/13/2010</a:t>
            </a:fld>
            <a:endParaRPr lang="en-GB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5F8292-DF76-451B-855E-DA84F1B02581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7664B8-C3D2-4C76-9941-AAEEF706BDCC}" type="datetimeFigureOut">
              <a:rPr lang="en-US" smtClean="0"/>
              <a:pPr>
                <a:defRPr/>
              </a:pPr>
              <a:t>10/13/2010</a:t>
            </a:fld>
            <a:endParaRPr lang="en-GB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E73D9E-17F2-4375-A066-585B2ECEDAA9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C5C0BA-1EAC-42A8-82FE-3376A5E1DD78}" type="datetimeFigureOut">
              <a:rPr lang="en-US" smtClean="0"/>
              <a:pPr>
                <a:defRPr/>
              </a:pPr>
              <a:t>10/13/2010</a:t>
            </a:fld>
            <a:endParaRPr lang="en-GB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3A1DDA-8005-4C4C-957E-0F816E9D5046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1E20B8-DAF0-45E4-B9F0-5CD530399DF7}" type="datetimeFigureOut">
              <a:rPr lang="en-US" smtClean="0"/>
              <a:pPr>
                <a:defRPr/>
              </a:pPr>
              <a:t>10/13/2010</a:t>
            </a:fld>
            <a:endParaRPr lang="en-GB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AF103F-1229-4B6F-9D16-3A1EC9640AE3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ze ściętym i zaokrąglonym rogiem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ójkąt prostokątny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DD9E12-07A6-45D0-882A-EDC00F659BC3}" type="datetimeFigureOut">
              <a:rPr lang="en-US" smtClean="0"/>
              <a:pPr>
                <a:defRPr/>
              </a:pPr>
              <a:t>10/13/2010</a:t>
            </a:fld>
            <a:endParaRPr lang="en-GB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3B5062EB-4731-4DC0-A6E2-F598E010DAE9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10" name="Dowolny kształt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Dowolny kształt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owolny kształt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owolny kształt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Symbol zastępczy tytułu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0" name="Symbol zastępczy tekstu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0" name="Symbol zastępczy daty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537120C5-518F-4D61-86C9-ADCCEB18B7A1}" type="datetimeFigureOut">
              <a:rPr lang="en-US" smtClean="0"/>
              <a:pPr>
                <a:defRPr/>
              </a:pPr>
              <a:t>10/13/2010</a:t>
            </a:fld>
            <a:endParaRPr lang="en-GB"/>
          </a:p>
        </p:txBody>
      </p:sp>
      <p:sp>
        <p:nvSpPr>
          <p:cNvPr id="22" name="Symbol zastępczy stopki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DE4BD255-ADEF-4BEB-A8F8-ADA9310548E8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grpSp>
        <p:nvGrpSpPr>
          <p:cNvPr id="2" name="Grupa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Dowolny kształt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Dowolny kształt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iki.tcl.tk/27201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/>
          <p:cNvSpPr txBox="1"/>
          <p:nvPr/>
        </p:nvSpPr>
        <p:spPr>
          <a:xfrm>
            <a:off x="1071538" y="500042"/>
            <a:ext cx="78581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6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Tcl</a:t>
            </a:r>
            <a:r>
              <a:rPr lang="pl-PL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pl-PL" sz="6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Summer</a:t>
            </a:r>
            <a:r>
              <a:rPr lang="pl-PL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of </a:t>
            </a:r>
            <a:r>
              <a:rPr lang="pl-PL" sz="6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Code</a:t>
            </a:r>
            <a:endParaRPr lang="en-GB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ytuł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pl-PL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What</a:t>
            </a:r>
            <a:r>
              <a:rPr lang="pl-PL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pl-PL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GSoC</a:t>
            </a:r>
            <a:r>
              <a:rPr lang="pl-PL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pl-PL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has</a:t>
            </a:r>
            <a:r>
              <a:rPr lang="pl-PL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pl-PL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given</a:t>
            </a:r>
            <a:r>
              <a:rPr lang="pl-PL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to </a:t>
            </a:r>
            <a:r>
              <a:rPr lang="pl-PL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us</a:t>
            </a:r>
            <a:endParaRPr lang="en-GB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315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b="1" dirty="0" err="1" smtClean="0"/>
              <a:t>View</a:t>
            </a:r>
            <a:r>
              <a:rPr lang="pl-PL" b="1" dirty="0" smtClean="0"/>
              <a:t> of </a:t>
            </a:r>
            <a:r>
              <a:rPr lang="pl-PL" b="1" dirty="0" err="1" smtClean="0"/>
              <a:t>what</a:t>
            </a:r>
            <a:r>
              <a:rPr lang="pl-PL" b="1" dirty="0" smtClean="0"/>
              <a:t> </a:t>
            </a:r>
            <a:r>
              <a:rPr lang="pl-PL" b="1" dirty="0" err="1" smtClean="0"/>
              <a:t>open</a:t>
            </a:r>
            <a:r>
              <a:rPr lang="pl-PL" b="1" dirty="0" smtClean="0"/>
              <a:t> </a:t>
            </a:r>
            <a:r>
              <a:rPr lang="pl-PL" b="1" dirty="0" err="1" smtClean="0"/>
              <a:t>source</a:t>
            </a:r>
            <a:r>
              <a:rPr lang="pl-PL" b="1" dirty="0" smtClean="0"/>
              <a:t> </a:t>
            </a:r>
            <a:r>
              <a:rPr lang="pl-PL" b="1" dirty="0" err="1" smtClean="0"/>
              <a:t>project</a:t>
            </a:r>
            <a:r>
              <a:rPr lang="pl-PL" b="1" dirty="0" smtClean="0"/>
              <a:t> </a:t>
            </a:r>
            <a:r>
              <a:rPr lang="pl-PL" b="1" dirty="0" err="1" smtClean="0"/>
              <a:t>looks</a:t>
            </a:r>
            <a:r>
              <a:rPr lang="pl-PL" b="1" dirty="0" smtClean="0"/>
              <a:t> </a:t>
            </a:r>
            <a:r>
              <a:rPr lang="pl-PL" b="1" dirty="0" err="1" smtClean="0"/>
              <a:t>like</a:t>
            </a:r>
            <a:endParaRPr lang="pl-PL" b="1" dirty="0" smtClean="0"/>
          </a:p>
          <a:p>
            <a:r>
              <a:rPr lang="pl-PL" b="1" dirty="0" err="1" smtClean="0"/>
              <a:t>Experience</a:t>
            </a:r>
            <a:r>
              <a:rPr lang="pl-PL" b="1" dirty="0" smtClean="0"/>
              <a:t> </a:t>
            </a:r>
            <a:r>
              <a:rPr lang="pl-PL" b="1" dirty="0" err="1" smtClean="0"/>
              <a:t>in</a:t>
            </a:r>
            <a:r>
              <a:rPr lang="pl-PL" b="1" dirty="0" smtClean="0"/>
              <a:t> time </a:t>
            </a:r>
            <a:r>
              <a:rPr lang="pl-PL" b="1" dirty="0" err="1" smtClean="0"/>
              <a:t>planning</a:t>
            </a:r>
            <a:endParaRPr lang="pl-PL" b="1" dirty="0" smtClean="0"/>
          </a:p>
          <a:p>
            <a:r>
              <a:rPr lang="en-US" b="1" dirty="0" smtClean="0"/>
              <a:t>Retrieving</a:t>
            </a:r>
            <a:r>
              <a:rPr lang="pl-PL" b="1" dirty="0" smtClean="0"/>
              <a:t> </a:t>
            </a:r>
            <a:r>
              <a:rPr lang="pl-PL" b="1" dirty="0" err="1" smtClean="0"/>
              <a:t>requirements</a:t>
            </a:r>
            <a:endParaRPr lang="pl-PL" b="1" dirty="0" smtClean="0"/>
          </a:p>
          <a:p>
            <a:r>
              <a:rPr lang="pl-PL" b="1" dirty="0" smtClean="0"/>
              <a:t>Got to </a:t>
            </a:r>
            <a:r>
              <a:rPr lang="pl-PL" b="1" dirty="0" err="1" smtClean="0"/>
              <a:t>know</a:t>
            </a:r>
            <a:r>
              <a:rPr lang="pl-PL" b="1" dirty="0" smtClean="0"/>
              <a:t> </a:t>
            </a:r>
            <a:r>
              <a:rPr lang="pl-PL" b="1" dirty="0" err="1" smtClean="0"/>
              <a:t>Tcl</a:t>
            </a:r>
            <a:endParaRPr lang="pl-PL" b="1" dirty="0" smtClean="0"/>
          </a:p>
          <a:p>
            <a:r>
              <a:rPr lang="pl-PL" b="1" dirty="0" smtClean="0"/>
              <a:t>Got to </a:t>
            </a:r>
            <a:r>
              <a:rPr lang="pl-PL" b="1" dirty="0" err="1" smtClean="0"/>
              <a:t>know</a:t>
            </a:r>
            <a:r>
              <a:rPr lang="pl-PL" b="1" dirty="0" smtClean="0"/>
              <a:t> </a:t>
            </a:r>
            <a:r>
              <a:rPr lang="pl-PL" b="1" dirty="0" err="1" smtClean="0"/>
              <a:t>real-life</a:t>
            </a:r>
            <a:r>
              <a:rPr lang="pl-PL" b="1" dirty="0" smtClean="0"/>
              <a:t> </a:t>
            </a:r>
            <a:r>
              <a:rPr lang="pl-PL" b="1" dirty="0" err="1" smtClean="0"/>
              <a:t>developers</a:t>
            </a:r>
            <a:endParaRPr lang="pl-PL" b="1" dirty="0" smtClean="0"/>
          </a:p>
          <a:p>
            <a:r>
              <a:rPr lang="pl-PL" b="1" dirty="0" err="1" smtClean="0"/>
              <a:t>English</a:t>
            </a:r>
            <a:r>
              <a:rPr lang="pl-PL" b="1" dirty="0" smtClean="0"/>
              <a:t> </a:t>
            </a:r>
            <a:r>
              <a:rPr lang="pl-PL" b="1" dirty="0" err="1" smtClean="0"/>
              <a:t>Polishing</a:t>
            </a:r>
            <a:r>
              <a:rPr lang="pl-PL" b="1" dirty="0" smtClean="0"/>
              <a:t> </a:t>
            </a:r>
            <a:r>
              <a:rPr lang="pl-PL" b="1" dirty="0" smtClean="0">
                <a:sym typeface="Wingdings" pitchFamily="2" charset="2"/>
              </a:rPr>
              <a:t></a:t>
            </a:r>
          </a:p>
          <a:p>
            <a:r>
              <a:rPr lang="pl-PL" b="1" dirty="0" smtClean="0">
                <a:sym typeface="Wingdings" pitchFamily="2" charset="2"/>
              </a:rPr>
              <a:t>…</a:t>
            </a:r>
            <a:endParaRPr lang="en-GB" b="1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pl-PL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Q?</a:t>
            </a:r>
            <a:endParaRPr lang="en-GB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Symbol zastępczy zawartości 4" descr="question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57818" y="785794"/>
            <a:ext cx="2759104" cy="5786454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pl-PL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Dziękujemy - </a:t>
            </a:r>
            <a:r>
              <a:rPr lang="pl-PL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thanks</a:t>
            </a:r>
            <a:endParaRPr lang="en-GB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pl-PL" b="1" dirty="0" smtClean="0"/>
          </a:p>
          <a:p>
            <a:r>
              <a:rPr lang="pl-PL" b="1" dirty="0" err="1" smtClean="0"/>
              <a:t>Jenke</a:t>
            </a:r>
            <a:r>
              <a:rPr lang="pl-PL" b="1" dirty="0" smtClean="0"/>
              <a:t> to </a:t>
            </a:r>
            <a:r>
              <a:rPr lang="pl-PL" b="1" dirty="0" err="1" smtClean="0"/>
              <a:t>Clif</a:t>
            </a:r>
            <a:r>
              <a:rPr lang="pl-PL" b="1" dirty="0" smtClean="0"/>
              <a:t>!</a:t>
            </a:r>
          </a:p>
          <a:p>
            <a:r>
              <a:rPr lang="pl-PL" b="1" dirty="0" err="1" smtClean="0"/>
              <a:t>Jeff</a:t>
            </a:r>
            <a:r>
              <a:rPr lang="pl-PL" b="1" dirty="0" smtClean="0"/>
              <a:t> </a:t>
            </a:r>
            <a:r>
              <a:rPr lang="pl-PL" b="1" dirty="0" err="1" smtClean="0"/>
              <a:t>Hobbs</a:t>
            </a:r>
            <a:endParaRPr lang="pl-PL" b="1" dirty="0" smtClean="0"/>
          </a:p>
          <a:p>
            <a:endParaRPr lang="pl-PL" b="1" dirty="0" smtClean="0"/>
          </a:p>
          <a:p>
            <a:r>
              <a:rPr lang="pl-PL" b="1" dirty="0" err="1" smtClean="0"/>
              <a:t>Donal</a:t>
            </a:r>
            <a:r>
              <a:rPr lang="pl-PL" b="1" dirty="0" smtClean="0"/>
              <a:t> K. </a:t>
            </a:r>
            <a:r>
              <a:rPr lang="pl-PL" b="1" dirty="0" err="1" smtClean="0"/>
              <a:t>Fellows</a:t>
            </a:r>
            <a:endParaRPr lang="pl-PL" b="1" dirty="0" smtClean="0"/>
          </a:p>
          <a:p>
            <a:r>
              <a:rPr lang="pl-PL" b="1" dirty="0" err="1" smtClean="0"/>
              <a:t>Donal</a:t>
            </a:r>
            <a:r>
              <a:rPr lang="pl-PL" b="1" dirty="0" smtClean="0"/>
              <a:t> Porter</a:t>
            </a:r>
          </a:p>
          <a:p>
            <a:r>
              <a:rPr lang="pl-PL" b="1" dirty="0" smtClean="0"/>
              <a:t>Andreas </a:t>
            </a:r>
            <a:r>
              <a:rPr lang="pl-PL" b="1" dirty="0" err="1" smtClean="0"/>
              <a:t>Kupries</a:t>
            </a:r>
            <a:endParaRPr lang="pl-PL" b="1" dirty="0" smtClean="0"/>
          </a:p>
          <a:p>
            <a:r>
              <a:rPr lang="pl-PL" b="1" dirty="0" smtClean="0"/>
              <a:t>Larry </a:t>
            </a:r>
            <a:r>
              <a:rPr lang="pl-PL" b="1" dirty="0" err="1" smtClean="0"/>
              <a:t>Virden</a:t>
            </a:r>
            <a:endParaRPr lang="pl-PL" b="1" dirty="0" smtClean="0"/>
          </a:p>
          <a:p>
            <a:endParaRPr lang="pl-PL" b="1" dirty="0" smtClean="0"/>
          </a:p>
          <a:p>
            <a:r>
              <a:rPr lang="pl-PL" b="1" dirty="0" smtClean="0"/>
              <a:t>And </a:t>
            </a:r>
            <a:r>
              <a:rPr lang="pl-PL" b="1" dirty="0" err="1" smtClean="0"/>
              <a:t>Tcl</a:t>
            </a:r>
            <a:r>
              <a:rPr lang="pl-PL" b="1" dirty="0" smtClean="0"/>
              <a:t> </a:t>
            </a:r>
            <a:r>
              <a:rPr lang="pl-PL" b="1" dirty="0" err="1" smtClean="0"/>
              <a:t>Organization</a:t>
            </a:r>
            <a:endParaRPr lang="en-GB" b="1" dirty="0"/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1624" y="3714752"/>
            <a:ext cx="1297566" cy="1115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31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785926"/>
            <a:ext cx="1214446" cy="162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33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2143116"/>
            <a:ext cx="1148449" cy="157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34" name="Picture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3504" y="4214818"/>
            <a:ext cx="1247327" cy="1204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36" name="Picture 1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43834" y="4429132"/>
            <a:ext cx="968108" cy="1403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37" name="Picture 1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57950" y="3857628"/>
            <a:ext cx="1108070" cy="1481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Obraz 17" descr="tcllogo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14810" y="5133975"/>
            <a:ext cx="1143000" cy="1724025"/>
          </a:xfrm>
          <a:prstGeom prst="rect">
            <a:avLst/>
          </a:prstGeom>
        </p:spPr>
      </p:pic>
      <p:pic>
        <p:nvPicPr>
          <p:cNvPr id="19" name="Obraz 18" descr="Untitled.gi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57884" y="285728"/>
            <a:ext cx="1643042" cy="17365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pl-PL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And </a:t>
            </a:r>
            <a:r>
              <a:rPr lang="pl-PL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special</a:t>
            </a:r>
            <a:r>
              <a:rPr lang="pl-PL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pl-PL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thanks</a:t>
            </a:r>
            <a:r>
              <a:rPr lang="pl-PL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to…</a:t>
            </a:r>
            <a:endParaRPr lang="en-GB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pl-PL" sz="4800" b="1" dirty="0" smtClean="0"/>
          </a:p>
          <a:p>
            <a:pPr>
              <a:buNone/>
            </a:pPr>
            <a:r>
              <a:rPr lang="pl-PL" sz="4800" b="1" dirty="0" smtClean="0"/>
              <a:t>Tomasz </a:t>
            </a:r>
            <a:r>
              <a:rPr lang="pl-PL" sz="4800" b="1" dirty="0" err="1" smtClean="0"/>
              <a:t>Kosiak</a:t>
            </a:r>
            <a:endParaRPr lang="pl-PL" sz="4800" b="1" dirty="0" smtClean="0"/>
          </a:p>
          <a:p>
            <a:endParaRPr lang="en-GB" sz="4800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1714488"/>
            <a:ext cx="3248025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pl-PL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Thank</a:t>
            </a:r>
            <a:r>
              <a:rPr lang="pl-PL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pl-PL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You</a:t>
            </a:r>
            <a:r>
              <a:rPr lang="pl-PL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pl-PL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Tcl</a:t>
            </a:r>
            <a:endParaRPr lang="en-GB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Symbol zastępczy zawartości 3" descr="friends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59255" y="1935163"/>
            <a:ext cx="4425490" cy="4389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143116"/>
            <a:ext cx="4381500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 descr="friends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0637" y="2857496"/>
            <a:ext cx="4033362" cy="4000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4" name="Tytuł 1"/>
          <p:cNvSpPr>
            <a:spLocks noGrp="1"/>
          </p:cNvSpPr>
          <p:nvPr>
            <p:ph type="title"/>
          </p:nvPr>
        </p:nvSpPr>
        <p:spPr>
          <a:xfrm>
            <a:off x="1571604" y="4786322"/>
            <a:ext cx="8229600" cy="1143000"/>
          </a:xfrm>
        </p:spPr>
        <p:txBody>
          <a:bodyPr/>
          <a:lstStyle/>
          <a:p>
            <a:endParaRPr lang="en-GB" dirty="0" smtClean="0"/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285720" y="2143116"/>
            <a:ext cx="8229600" cy="4525963"/>
          </a:xfrm>
        </p:spPr>
        <p:txBody>
          <a:bodyPr/>
          <a:lstStyle/>
          <a:p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About</a:t>
            </a:r>
            <a:r>
              <a:rPr lang="pl-PL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4">
                    <a:lumMod val="50000"/>
                  </a:schemeClr>
                </a:solidFill>
              </a:rPr>
              <a:t>GSoC</a:t>
            </a:r>
            <a:endParaRPr lang="en-US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Program stages </a:t>
            </a:r>
            <a:r>
              <a:rPr lang="pl-PL" b="1" dirty="0" smtClean="0">
                <a:solidFill>
                  <a:schemeClr val="accent4">
                    <a:lumMod val="50000"/>
                  </a:schemeClr>
                </a:solidFill>
              </a:rPr>
              <a:t>- </a:t>
            </a: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subjectively</a:t>
            </a:r>
            <a:endParaRPr lang="pl-PL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pl-PL" b="1" dirty="0" err="1" smtClean="0">
                <a:solidFill>
                  <a:schemeClr val="accent4">
                    <a:lumMod val="50000"/>
                  </a:schemeClr>
                </a:solidFill>
              </a:rPr>
              <a:t>Applying</a:t>
            </a:r>
            <a:r>
              <a:rPr lang="pl-PL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pl-PL" b="1" dirty="0" smtClean="0">
                <a:solidFill>
                  <a:schemeClr val="accent4">
                    <a:lumMod val="50000"/>
                  </a:schemeClr>
                </a:solidFill>
              </a:rPr>
              <a:t>- </a:t>
            </a:r>
            <a:r>
              <a:rPr lang="pl-PL" b="1" dirty="0" err="1" smtClean="0">
                <a:solidFill>
                  <a:schemeClr val="accent4">
                    <a:lumMod val="50000"/>
                  </a:schemeClr>
                </a:solidFill>
              </a:rPr>
              <a:t>notices</a:t>
            </a:r>
            <a:endParaRPr lang="pl-PL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pl-PL" b="1" dirty="0" err="1" smtClean="0">
                <a:solidFill>
                  <a:schemeClr val="accent4">
                    <a:lumMod val="50000"/>
                  </a:schemeClr>
                </a:solidFill>
              </a:rPr>
              <a:t>Startup</a:t>
            </a:r>
            <a:r>
              <a:rPr lang="pl-PL" b="1" dirty="0" smtClean="0">
                <a:solidFill>
                  <a:schemeClr val="accent4">
                    <a:lumMod val="50000"/>
                  </a:schemeClr>
                </a:solidFill>
              </a:rPr>
              <a:t> – </a:t>
            </a:r>
            <a:r>
              <a:rPr lang="pl-PL" b="1" dirty="0" err="1" smtClean="0">
                <a:solidFill>
                  <a:schemeClr val="accent4">
                    <a:lumMod val="50000"/>
                  </a:schemeClr>
                </a:solidFill>
              </a:rPr>
              <a:t>notices</a:t>
            </a:r>
            <a:endParaRPr lang="pl-PL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pl-PL" b="1" dirty="0" err="1" smtClean="0">
                <a:solidFill>
                  <a:schemeClr val="accent4">
                    <a:lumMod val="50000"/>
                  </a:schemeClr>
                </a:solidFill>
              </a:rPr>
              <a:t>Impressions</a:t>
            </a:r>
            <a:endParaRPr lang="pl-PL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lvl="1">
              <a:buNone/>
            </a:pPr>
            <a:endParaRPr lang="en-GB" dirty="0" smtClean="0"/>
          </a:p>
        </p:txBody>
      </p:sp>
      <p:sp>
        <p:nvSpPr>
          <p:cNvPr id="4" name="pole tekstowe 3"/>
          <p:cNvSpPr txBox="1"/>
          <p:nvPr/>
        </p:nvSpPr>
        <p:spPr>
          <a:xfrm>
            <a:off x="928662" y="285728"/>
            <a:ext cx="7858180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pl-PL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Agenda</a:t>
            </a:r>
            <a:endParaRPr lang="en-GB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ytuł 1"/>
          <p:cNvSpPr>
            <a:spLocks noGrp="1"/>
          </p:cNvSpPr>
          <p:nvPr>
            <p:ph type="title"/>
          </p:nvPr>
        </p:nvSpPr>
        <p:spPr>
          <a:xfrm>
            <a:off x="285720" y="3929066"/>
            <a:ext cx="8229600" cy="1143000"/>
          </a:xfrm>
        </p:spPr>
        <p:txBody>
          <a:bodyPr/>
          <a:lstStyle/>
          <a:p>
            <a:endParaRPr lang="en-GB" dirty="0" smtClean="0"/>
          </a:p>
        </p:txBody>
      </p:sp>
      <p:sp>
        <p:nvSpPr>
          <p:cNvPr id="4099" name="Symbol zastępczy zawartości 2"/>
          <p:cNvSpPr>
            <a:spLocks noGrp="1"/>
          </p:cNvSpPr>
          <p:nvPr>
            <p:ph idx="1"/>
          </p:nvPr>
        </p:nvSpPr>
        <p:spPr>
          <a:xfrm>
            <a:off x="428596" y="1857364"/>
            <a:ext cx="8229600" cy="3268667"/>
          </a:xfrm>
        </p:spPr>
        <p:txBody>
          <a:bodyPr/>
          <a:lstStyle/>
          <a:p>
            <a:pPr>
              <a:buNone/>
            </a:pPr>
            <a:r>
              <a:rPr lang="pl-PL" b="1" dirty="0" err="1" smtClean="0"/>
              <a:t>GSoC</a:t>
            </a:r>
            <a:r>
              <a:rPr lang="pl-PL" b="1" dirty="0" smtClean="0"/>
              <a:t> = Google </a:t>
            </a:r>
            <a:r>
              <a:rPr lang="pl-PL" b="1" dirty="0" err="1" smtClean="0"/>
              <a:t>Summer</a:t>
            </a:r>
            <a:r>
              <a:rPr lang="pl-PL" b="1" dirty="0" smtClean="0"/>
              <a:t> of </a:t>
            </a:r>
            <a:r>
              <a:rPr lang="pl-PL" b="1" dirty="0" err="1" smtClean="0"/>
              <a:t>Code</a:t>
            </a:r>
            <a:endParaRPr lang="pl-PL" b="1" dirty="0" smtClean="0"/>
          </a:p>
          <a:p>
            <a:pPr lvl="1"/>
            <a:r>
              <a:rPr lang="pl-PL" b="1" dirty="0" err="1" smtClean="0"/>
              <a:t>Scholarship</a:t>
            </a:r>
            <a:r>
              <a:rPr lang="pl-PL" b="1" dirty="0" smtClean="0"/>
              <a:t> program for </a:t>
            </a:r>
            <a:r>
              <a:rPr lang="pl-PL" b="1" dirty="0" err="1" smtClean="0"/>
              <a:t>students</a:t>
            </a:r>
            <a:endParaRPr lang="pl-PL" b="1" dirty="0" smtClean="0"/>
          </a:p>
        </p:txBody>
      </p:sp>
      <p:sp>
        <p:nvSpPr>
          <p:cNvPr id="4" name="pole tekstowe 3"/>
          <p:cNvSpPr txBox="1"/>
          <p:nvPr/>
        </p:nvSpPr>
        <p:spPr>
          <a:xfrm>
            <a:off x="785786" y="357166"/>
            <a:ext cx="7858180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pl-PL" sz="60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What</a:t>
            </a:r>
            <a:r>
              <a:rPr lang="pl-PL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pl-PL" sz="60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is</a:t>
            </a:r>
            <a:r>
              <a:rPr lang="pl-PL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pl-PL" sz="60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GSoC</a:t>
            </a:r>
            <a:r>
              <a:rPr lang="pl-PL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en-GB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Obraz 4" descr="friends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0638" y="2857496"/>
            <a:ext cx="4033364" cy="40005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 smtClean="0"/>
          </a:p>
        </p:txBody>
      </p:sp>
      <p:sp>
        <p:nvSpPr>
          <p:cNvPr id="512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en-GB" b="1" dirty="0" smtClean="0"/>
              <a:t>Goals:</a:t>
            </a:r>
          </a:p>
          <a:p>
            <a:pPr>
              <a:buFont typeface="Arial" charset="0"/>
              <a:buNone/>
            </a:pPr>
            <a:r>
              <a:rPr lang="pl-PL" b="1" dirty="0" smtClean="0"/>
              <a:t>	</a:t>
            </a:r>
            <a:r>
              <a:rPr lang="en-GB" b="1" dirty="0" smtClean="0"/>
              <a:t>- </a:t>
            </a:r>
            <a:r>
              <a:rPr lang="pl-PL" b="1" dirty="0" smtClean="0"/>
              <a:t>„</a:t>
            </a:r>
            <a:r>
              <a:rPr lang="pl-PL" b="1" dirty="0" err="1" smtClean="0"/>
              <a:t>philanthropy</a:t>
            </a:r>
            <a:r>
              <a:rPr lang="pl-PL" b="1" dirty="0" smtClean="0"/>
              <a:t>”</a:t>
            </a:r>
          </a:p>
          <a:p>
            <a:pPr>
              <a:buNone/>
            </a:pPr>
            <a:r>
              <a:rPr lang="en-GB" b="1" dirty="0" smtClean="0"/>
              <a:t> </a:t>
            </a:r>
            <a:r>
              <a:rPr lang="pl-PL" b="1" dirty="0" smtClean="0"/>
              <a:t>	</a:t>
            </a:r>
            <a:r>
              <a:rPr lang="en-GB" b="1" dirty="0" smtClean="0"/>
              <a:t>- </a:t>
            </a:r>
            <a:r>
              <a:rPr lang="pl-PL" b="1" dirty="0" err="1" smtClean="0"/>
              <a:t>have</a:t>
            </a:r>
            <a:r>
              <a:rPr lang="pl-PL" b="1" dirty="0" smtClean="0"/>
              <a:t> </a:t>
            </a:r>
            <a:r>
              <a:rPr lang="en-GB" b="1" dirty="0" smtClean="0"/>
              <a:t>something </a:t>
            </a:r>
            <a:r>
              <a:rPr lang="pl-PL" b="1" dirty="0" err="1" smtClean="0"/>
              <a:t>done</a:t>
            </a:r>
            <a:r>
              <a:rPr lang="pl-PL" b="1" dirty="0" smtClean="0"/>
              <a:t> </a:t>
            </a:r>
            <a:endParaRPr lang="pl-PL" b="1" dirty="0" smtClean="0"/>
          </a:p>
          <a:p>
            <a:pPr>
              <a:buNone/>
            </a:pPr>
            <a:r>
              <a:rPr lang="pl-PL" b="1" dirty="0" smtClean="0"/>
              <a:t>               for </a:t>
            </a:r>
            <a:r>
              <a:rPr lang="pl-PL" b="1" dirty="0" err="1" smtClean="0"/>
              <a:t>Tcl</a:t>
            </a:r>
            <a:r>
              <a:rPr lang="en-GB" b="1" dirty="0" smtClean="0"/>
              <a:t>! </a:t>
            </a:r>
            <a:r>
              <a:rPr lang="en-GB" b="1" dirty="0" smtClean="0"/>
              <a:t>:)</a:t>
            </a:r>
            <a:endParaRPr lang="en-GB" b="1" dirty="0" smtClean="0"/>
          </a:p>
          <a:p>
            <a:pPr>
              <a:buNone/>
            </a:pPr>
            <a:r>
              <a:rPr lang="pl-PL" b="1" dirty="0" smtClean="0"/>
              <a:t>	</a:t>
            </a:r>
            <a:r>
              <a:rPr lang="en-GB" b="1" dirty="0" smtClean="0"/>
              <a:t>- gain new </a:t>
            </a:r>
            <a:r>
              <a:rPr lang="en-GB" b="1" dirty="0" err="1" smtClean="0"/>
              <a:t>Tcl</a:t>
            </a:r>
            <a:r>
              <a:rPr lang="en-GB" b="1" dirty="0" smtClean="0"/>
              <a:t> users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928662" y="285728"/>
            <a:ext cx="7858180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pl-PL" sz="60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What</a:t>
            </a:r>
            <a:r>
              <a:rPr lang="pl-PL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pl-PL" sz="60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is</a:t>
            </a:r>
            <a:r>
              <a:rPr lang="pl-PL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pl-PL" sz="60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all</a:t>
            </a:r>
            <a:r>
              <a:rPr lang="pl-PL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pl-PL" sz="60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about</a:t>
            </a:r>
            <a:r>
              <a:rPr lang="pl-PL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</a:p>
        </p:txBody>
      </p:sp>
      <p:pic>
        <p:nvPicPr>
          <p:cNvPr id="6" name="Obraz 5" descr="friends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0637" y="2857496"/>
            <a:ext cx="4033363" cy="4000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pl-PL" sz="60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Stages</a:t>
            </a:r>
            <a:endParaRPr lang="en-GB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147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pl-PL" b="1" dirty="0" err="1" smtClean="0"/>
              <a:t>Applying</a:t>
            </a:r>
            <a:endParaRPr lang="pl-PL" b="1" dirty="0" smtClean="0"/>
          </a:p>
          <a:p>
            <a:pPr>
              <a:buFont typeface="Wingdings" pitchFamily="2" charset="2"/>
              <a:buChar char="ü"/>
            </a:pPr>
            <a:r>
              <a:rPr lang="pl-PL" b="1" dirty="0" err="1" smtClean="0"/>
              <a:t>Startup</a:t>
            </a:r>
            <a:endParaRPr lang="pl-PL" b="1" dirty="0" smtClean="0"/>
          </a:p>
          <a:p>
            <a:pPr>
              <a:buFont typeface="Wingdings" pitchFamily="2" charset="2"/>
              <a:buChar char="ü"/>
            </a:pPr>
            <a:r>
              <a:rPr lang="pl-PL" dirty="0" err="1" smtClean="0"/>
              <a:t>Work</a:t>
            </a:r>
            <a:r>
              <a:rPr lang="pl-PL" dirty="0" smtClean="0"/>
              <a:t> </a:t>
            </a:r>
            <a:r>
              <a:rPr lang="pl-PL" dirty="0" err="1" smtClean="0"/>
              <a:t>in</a:t>
            </a:r>
            <a:r>
              <a:rPr lang="pl-PL" dirty="0" smtClean="0"/>
              <a:t> </a:t>
            </a:r>
            <a:r>
              <a:rPr lang="pl-PL" dirty="0" err="1" smtClean="0"/>
              <a:t>progress</a:t>
            </a:r>
            <a:endParaRPr lang="pl-PL" dirty="0" smtClean="0"/>
          </a:p>
          <a:p>
            <a:pPr>
              <a:buFont typeface="Wingdings" pitchFamily="2" charset="2"/>
              <a:buChar char="ü"/>
            </a:pPr>
            <a:r>
              <a:rPr lang="pl-PL" dirty="0" err="1" smtClean="0"/>
              <a:t>Finalizing</a:t>
            </a:r>
            <a:endParaRPr lang="pl-PL" dirty="0" smtClean="0"/>
          </a:p>
          <a:p>
            <a:pPr>
              <a:buFont typeface="Wingdings" pitchFamily="2" charset="2"/>
              <a:buChar char="ü"/>
            </a:pPr>
            <a:r>
              <a:rPr lang="pl-PL" dirty="0" smtClean="0"/>
              <a:t>And…?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600-01037076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04" y="571480"/>
            <a:ext cx="4000496" cy="26548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Applying</a:t>
            </a:r>
            <a:endParaRPr lang="en-GB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4389120"/>
          </a:xfrm>
        </p:spPr>
        <p:txBody>
          <a:bodyPr>
            <a:normAutofit lnSpcReduction="10000"/>
          </a:bodyPr>
          <a:lstStyle/>
          <a:p>
            <a:r>
              <a:rPr lang="pl-PL" b="1" dirty="0" err="1" smtClean="0"/>
              <a:t>How</a:t>
            </a:r>
            <a:r>
              <a:rPr lang="pl-PL" b="1" dirty="0" smtClean="0"/>
              <a:t> </a:t>
            </a:r>
            <a:r>
              <a:rPr lang="pl-PL" b="1" dirty="0" err="1" smtClean="0"/>
              <a:t>does</a:t>
            </a:r>
            <a:r>
              <a:rPr lang="pl-PL" b="1" dirty="0" smtClean="0"/>
              <a:t> </a:t>
            </a:r>
            <a:r>
              <a:rPr lang="pl-PL" b="1" dirty="0" err="1" smtClean="0"/>
              <a:t>it</a:t>
            </a:r>
            <a:r>
              <a:rPr lang="pl-PL" b="1" dirty="0" smtClean="0"/>
              <a:t> </a:t>
            </a:r>
            <a:r>
              <a:rPr lang="pl-PL" b="1" dirty="0" err="1" smtClean="0"/>
              <a:t>look</a:t>
            </a:r>
            <a:r>
              <a:rPr lang="pl-PL" b="1" dirty="0" smtClean="0"/>
              <a:t> </a:t>
            </a:r>
            <a:r>
              <a:rPr lang="pl-PL" b="1" dirty="0" err="1" smtClean="0"/>
              <a:t>like</a:t>
            </a:r>
            <a:r>
              <a:rPr lang="pl-PL" b="1" dirty="0" smtClean="0"/>
              <a:t>?</a:t>
            </a:r>
          </a:p>
          <a:p>
            <a:r>
              <a:rPr lang="pl-PL" b="1" dirty="0" err="1" smtClean="0"/>
              <a:t>From</a:t>
            </a:r>
            <a:r>
              <a:rPr lang="pl-PL" b="1" dirty="0" smtClean="0"/>
              <a:t> </a:t>
            </a:r>
            <a:r>
              <a:rPr lang="pl-PL" b="1" dirty="0" err="1" smtClean="0"/>
              <a:t>mentor’s</a:t>
            </a:r>
            <a:r>
              <a:rPr lang="pl-PL" b="1" dirty="0" smtClean="0"/>
              <a:t> </a:t>
            </a:r>
            <a:r>
              <a:rPr lang="pl-PL" b="1" dirty="0" smtClean="0"/>
              <a:t>point of </a:t>
            </a:r>
            <a:r>
              <a:rPr lang="pl-PL" b="1" dirty="0" err="1" smtClean="0"/>
              <a:t>view</a:t>
            </a:r>
            <a:endParaRPr lang="pl-PL" b="1" dirty="0" smtClean="0"/>
          </a:p>
          <a:p>
            <a:r>
              <a:rPr lang="pl-PL" b="1" dirty="0" err="1" smtClean="0"/>
              <a:t>From</a:t>
            </a:r>
            <a:r>
              <a:rPr lang="pl-PL" b="1" dirty="0" smtClean="0"/>
              <a:t> </a:t>
            </a:r>
            <a:r>
              <a:rPr lang="pl-PL" b="1" dirty="0" err="1" smtClean="0"/>
              <a:t>student’s</a:t>
            </a:r>
            <a:r>
              <a:rPr lang="pl-PL" b="1" dirty="0" smtClean="0"/>
              <a:t> </a:t>
            </a:r>
            <a:r>
              <a:rPr lang="pl-PL" b="1" dirty="0" smtClean="0"/>
              <a:t>point of </a:t>
            </a:r>
            <a:r>
              <a:rPr lang="pl-PL" b="1" dirty="0" err="1" smtClean="0"/>
              <a:t>view</a:t>
            </a:r>
            <a:endParaRPr lang="pl-PL" b="1" dirty="0" smtClean="0"/>
          </a:p>
          <a:p>
            <a:endParaRPr lang="pl-PL" b="1" dirty="0" smtClean="0"/>
          </a:p>
          <a:p>
            <a:pPr>
              <a:buNone/>
            </a:pPr>
            <a:r>
              <a:rPr lang="pl-PL" b="1" dirty="0" err="1" smtClean="0"/>
              <a:t>What</a:t>
            </a:r>
            <a:r>
              <a:rPr lang="pl-PL" b="1" dirty="0" smtClean="0"/>
              <a:t> </a:t>
            </a:r>
            <a:r>
              <a:rPr lang="pl-PL" b="1" dirty="0" err="1" smtClean="0"/>
              <a:t>could</a:t>
            </a:r>
            <a:r>
              <a:rPr lang="pl-PL" b="1" dirty="0" smtClean="0"/>
              <a:t> be </a:t>
            </a:r>
            <a:r>
              <a:rPr lang="pl-PL" b="1" dirty="0" err="1" smtClean="0"/>
              <a:t>improved</a:t>
            </a:r>
            <a:r>
              <a:rPr lang="pl-PL" b="1" dirty="0" smtClean="0"/>
              <a:t>?</a:t>
            </a:r>
          </a:p>
          <a:p>
            <a:r>
              <a:rPr lang="pl-PL" b="1" dirty="0" err="1" smtClean="0"/>
              <a:t>Layout</a:t>
            </a:r>
            <a:r>
              <a:rPr lang="pl-PL" b="1" dirty="0" smtClean="0"/>
              <a:t> </a:t>
            </a:r>
            <a:r>
              <a:rPr lang="pl-PL" b="1" dirty="0" smtClean="0"/>
              <a:t>of </a:t>
            </a:r>
            <a:r>
              <a:rPr lang="pl-PL" b="1" dirty="0" err="1" smtClean="0"/>
              <a:t>the</a:t>
            </a:r>
            <a:r>
              <a:rPr lang="pl-PL" b="1" dirty="0" smtClean="0"/>
              <a:t> </a:t>
            </a:r>
            <a:r>
              <a:rPr lang="pl-PL" b="1" dirty="0" err="1" smtClean="0"/>
              <a:t>ideas</a:t>
            </a:r>
            <a:r>
              <a:rPr lang="pl-PL" b="1" dirty="0" smtClean="0"/>
              <a:t> </a:t>
            </a:r>
            <a:r>
              <a:rPr lang="pl-PL" b="1" dirty="0" err="1" smtClean="0"/>
              <a:t>page</a:t>
            </a:r>
            <a:endParaRPr lang="pl-PL" b="1" dirty="0" smtClean="0"/>
          </a:p>
          <a:p>
            <a:r>
              <a:rPr lang="pl-PL" b="1" dirty="0" err="1" smtClean="0"/>
              <a:t>The</a:t>
            </a:r>
            <a:r>
              <a:rPr lang="pl-PL" b="1" dirty="0" smtClean="0"/>
              <a:t> </a:t>
            </a:r>
            <a:r>
              <a:rPr lang="pl-PL" b="1" dirty="0" err="1" smtClean="0"/>
              <a:t>project</a:t>
            </a:r>
            <a:r>
              <a:rPr lang="pl-PL" b="1" dirty="0" smtClean="0"/>
              <a:t> </a:t>
            </a:r>
            <a:r>
              <a:rPr lang="pl-PL" b="1" dirty="0" err="1" smtClean="0"/>
              <a:t>ideas</a:t>
            </a:r>
            <a:r>
              <a:rPr lang="pl-PL" b="1" dirty="0" smtClean="0"/>
              <a:t> </a:t>
            </a:r>
            <a:r>
              <a:rPr lang="pl-PL" b="1" dirty="0" err="1" smtClean="0"/>
              <a:t>template</a:t>
            </a:r>
            <a:r>
              <a:rPr lang="pl-PL" b="1" dirty="0" smtClean="0"/>
              <a:t>:   </a:t>
            </a:r>
            <a:endParaRPr lang="pl-PL" b="1" dirty="0" smtClean="0"/>
          </a:p>
          <a:p>
            <a:pPr>
              <a:buNone/>
            </a:pPr>
            <a:r>
              <a:rPr lang="pl-PL" b="1" dirty="0" smtClean="0">
                <a:hlinkClick r:id="rId3"/>
              </a:rPr>
              <a:t>        http</a:t>
            </a:r>
            <a:r>
              <a:rPr lang="pl-PL" b="1" dirty="0" smtClean="0">
                <a:hlinkClick r:id="rId3"/>
              </a:rPr>
              <a:t>://</a:t>
            </a:r>
            <a:r>
              <a:rPr lang="pl-PL" b="1" dirty="0" smtClean="0">
                <a:hlinkClick r:id="rId3"/>
              </a:rPr>
              <a:t>wiki.tcl.tk/27201</a:t>
            </a:r>
            <a:endParaRPr lang="pl-PL" b="1" dirty="0" smtClean="0"/>
          </a:p>
          <a:p>
            <a:r>
              <a:rPr lang="pl-PL" b="1" dirty="0" smtClean="0"/>
              <a:t>Project </a:t>
            </a:r>
            <a:r>
              <a:rPr lang="pl-PL" b="1" dirty="0" err="1" smtClean="0"/>
              <a:t>proposals</a:t>
            </a:r>
            <a:r>
              <a:rPr lang="pl-PL" b="1" dirty="0" smtClean="0"/>
              <a:t> </a:t>
            </a:r>
            <a:r>
              <a:rPr lang="pl-PL" b="1" dirty="0" err="1" smtClean="0"/>
              <a:t>being</a:t>
            </a:r>
            <a:r>
              <a:rPr lang="pl-PL" b="1" dirty="0" smtClean="0"/>
              <a:t> </a:t>
            </a:r>
            <a:r>
              <a:rPr lang="pl-PL" b="1" dirty="0" err="1" smtClean="0"/>
              <a:t>disscussion</a:t>
            </a:r>
            <a:r>
              <a:rPr lang="pl-PL" b="1" dirty="0" smtClean="0"/>
              <a:t> </a:t>
            </a:r>
            <a:r>
              <a:rPr lang="pl-PL" b="1" dirty="0" err="1" smtClean="0"/>
              <a:t>about</a:t>
            </a:r>
            <a:r>
              <a:rPr lang="pl-PL" b="1" dirty="0" smtClean="0"/>
              <a:t> </a:t>
            </a:r>
            <a:r>
              <a:rPr lang="pl-PL" b="1" dirty="0" err="1" smtClean="0"/>
              <a:t>it</a:t>
            </a:r>
            <a:r>
              <a:rPr lang="pl-PL" b="1" dirty="0" smtClean="0"/>
              <a:t> ;)</a:t>
            </a:r>
            <a:endParaRPr lang="pl-PL" b="1" dirty="0" smtClean="0"/>
          </a:p>
          <a:p>
            <a:r>
              <a:rPr lang="pl-PL" b="1" dirty="0" err="1" smtClean="0"/>
              <a:t>Projects</a:t>
            </a:r>
            <a:r>
              <a:rPr lang="pl-PL" b="1" dirty="0" smtClean="0"/>
              <a:t> </a:t>
            </a:r>
            <a:r>
              <a:rPr lang="pl-PL" b="1" dirty="0" err="1" smtClean="0"/>
              <a:t>could</a:t>
            </a:r>
            <a:r>
              <a:rPr lang="pl-PL" b="1" dirty="0" smtClean="0"/>
              <a:t> be </a:t>
            </a:r>
            <a:r>
              <a:rPr lang="pl-PL" b="1" dirty="0" err="1" smtClean="0"/>
              <a:t>sorted</a:t>
            </a:r>
            <a:r>
              <a:rPr lang="pl-PL" b="1" dirty="0" smtClean="0"/>
              <a:t> by </a:t>
            </a:r>
            <a:r>
              <a:rPr lang="pl-PL" b="1" dirty="0" err="1" smtClean="0"/>
              <a:t>priority</a:t>
            </a:r>
            <a:endParaRPr lang="pl-PL" b="1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pl-PL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Startup</a:t>
            </a:r>
            <a:endParaRPr lang="en-GB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14282" y="1935480"/>
            <a:ext cx="8472518" cy="4389120"/>
          </a:xfrm>
        </p:spPr>
        <p:txBody>
          <a:bodyPr/>
          <a:lstStyle/>
          <a:p>
            <a:r>
              <a:rPr lang="pl-PL" b="1" dirty="0" err="1" smtClean="0"/>
              <a:t>Outline</a:t>
            </a:r>
            <a:r>
              <a:rPr lang="pl-PL" b="1" dirty="0" smtClean="0"/>
              <a:t> </a:t>
            </a:r>
            <a:r>
              <a:rPr lang="pl-PL" b="1" dirty="0" err="1" smtClean="0"/>
              <a:t>(a</a:t>
            </a:r>
            <a:r>
              <a:rPr lang="pl-PL" b="1" dirty="0" smtClean="0"/>
              <a:t>t </a:t>
            </a:r>
            <a:r>
              <a:rPr lang="pl-PL" b="1" dirty="0" err="1" smtClean="0"/>
              <a:t>least</a:t>
            </a:r>
            <a:r>
              <a:rPr lang="pl-PL" b="1" dirty="0" smtClean="0"/>
              <a:t>) </a:t>
            </a:r>
            <a:r>
              <a:rPr lang="pl-PL" b="1" dirty="0" err="1" smtClean="0"/>
              <a:t>project</a:t>
            </a:r>
            <a:r>
              <a:rPr lang="pl-PL" b="1" dirty="0" smtClean="0"/>
              <a:t> </a:t>
            </a:r>
            <a:r>
              <a:rPr lang="pl-PL" b="1" dirty="0" err="1" smtClean="0"/>
              <a:t>goals</a:t>
            </a:r>
            <a:r>
              <a:rPr lang="pl-PL" b="1" dirty="0" smtClean="0"/>
              <a:t> on </a:t>
            </a:r>
            <a:r>
              <a:rPr lang="pl-PL" b="1" dirty="0" err="1" smtClean="0"/>
              <a:t>tcl</a:t>
            </a:r>
            <a:r>
              <a:rPr lang="pl-PL" b="1" dirty="0" smtClean="0"/>
              <a:t> mailing list(s)</a:t>
            </a:r>
          </a:p>
          <a:p>
            <a:r>
              <a:rPr lang="pl-PL" b="1" dirty="0" err="1" smtClean="0"/>
              <a:t>Skype</a:t>
            </a:r>
            <a:endParaRPr lang="pl-PL" b="1" dirty="0" smtClean="0"/>
          </a:p>
          <a:p>
            <a:r>
              <a:rPr lang="pl-PL" b="1" dirty="0" err="1" smtClean="0"/>
              <a:t>Consultations</a:t>
            </a:r>
            <a:r>
              <a:rPr lang="pl-PL" b="1" dirty="0" smtClean="0"/>
              <a:t>: </a:t>
            </a:r>
            <a:r>
              <a:rPr lang="pl-PL" b="1" dirty="0" err="1" smtClean="0"/>
              <a:t>up-to-date</a:t>
            </a:r>
            <a:r>
              <a:rPr lang="pl-PL" b="1" dirty="0" smtClean="0"/>
              <a:t> and </a:t>
            </a:r>
            <a:r>
              <a:rPr lang="pl-PL" b="1" dirty="0" err="1" smtClean="0"/>
              <a:t>relevant</a:t>
            </a:r>
            <a:r>
              <a:rPr lang="pl-PL" b="1" dirty="0" smtClean="0"/>
              <a:t> resources</a:t>
            </a:r>
          </a:p>
          <a:p>
            <a:r>
              <a:rPr lang="pl-PL" b="1" dirty="0" err="1" smtClean="0"/>
              <a:t>Consultations</a:t>
            </a:r>
            <a:r>
              <a:rPr lang="pl-PL" b="1" dirty="0" smtClean="0"/>
              <a:t>: </a:t>
            </a:r>
            <a:r>
              <a:rPr lang="pl-PL" b="1" dirty="0" err="1" smtClean="0"/>
              <a:t>good</a:t>
            </a:r>
            <a:r>
              <a:rPr lang="pl-PL" b="1" dirty="0" smtClean="0"/>
              <a:t> IDE and </a:t>
            </a:r>
            <a:r>
              <a:rPr lang="pl-PL" b="1" dirty="0" err="1" smtClean="0"/>
              <a:t>tools</a:t>
            </a:r>
            <a:endParaRPr lang="en-GB" b="1" dirty="0"/>
          </a:p>
        </p:txBody>
      </p:sp>
      <p:pic>
        <p:nvPicPr>
          <p:cNvPr id="4" name="Obraz 3" descr="runner-star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750" y="3848100"/>
            <a:ext cx="4286250" cy="3009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pl-PL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Tcl</a:t>
            </a:r>
            <a:r>
              <a:rPr lang="pl-PL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and </a:t>
            </a:r>
            <a:r>
              <a:rPr lang="pl-PL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other</a:t>
            </a:r>
            <a:r>
              <a:rPr lang="pl-PL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pl-PL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organizations</a:t>
            </a:r>
            <a:endParaRPr lang="en-GB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 smtClean="0"/>
          </a:p>
          <a:p>
            <a:endParaRPr lang="pl-PL" dirty="0" smtClean="0"/>
          </a:p>
          <a:p>
            <a:r>
              <a:rPr lang="pl-PL" dirty="0" smtClean="0"/>
              <a:t> </a:t>
            </a:r>
            <a:r>
              <a:rPr lang="pl-PL" dirty="0" smtClean="0"/>
              <a:t>We as </a:t>
            </a:r>
            <a:r>
              <a:rPr lang="pl-PL" dirty="0" err="1" smtClean="0"/>
              <a:t>students</a:t>
            </a:r>
            <a:endParaRPr lang="pl-PL" dirty="0" smtClean="0"/>
          </a:p>
          <a:p>
            <a:r>
              <a:rPr lang="pl-PL" dirty="0" smtClean="0"/>
              <a:t>We as </a:t>
            </a:r>
            <a:r>
              <a:rPr lang="pl-PL" dirty="0" err="1" smtClean="0"/>
              <a:t>students</a:t>
            </a:r>
            <a:r>
              <a:rPr lang="pl-PL" dirty="0" smtClean="0"/>
              <a:t> </a:t>
            </a:r>
            <a:r>
              <a:rPr lang="pl-PL" dirty="0" err="1" smtClean="0"/>
              <a:t>had</a:t>
            </a:r>
            <a:r>
              <a:rPr lang="pl-PL" dirty="0" smtClean="0"/>
              <a:t> </a:t>
            </a:r>
            <a:r>
              <a:rPr lang="pl-PL" dirty="0" err="1" smtClean="0"/>
              <a:t>more</a:t>
            </a:r>
            <a:r>
              <a:rPr lang="pl-PL" dirty="0" smtClean="0"/>
              <a:t> </a:t>
            </a:r>
            <a:r>
              <a:rPr lang="pl-PL" dirty="0" err="1" smtClean="0"/>
              <a:t>experience</a:t>
            </a:r>
            <a:r>
              <a:rPr lang="pl-PL" dirty="0" smtClean="0"/>
              <a:t> </a:t>
            </a:r>
            <a:r>
              <a:rPr lang="pl-PL" dirty="0" err="1" smtClean="0"/>
              <a:t>how</a:t>
            </a:r>
            <a:r>
              <a:rPr lang="pl-PL" dirty="0" smtClean="0"/>
              <a:t> to </a:t>
            </a:r>
            <a:r>
              <a:rPr lang="pl-PL" dirty="0" err="1" smtClean="0"/>
              <a:t>work</a:t>
            </a:r>
            <a:endParaRPr lang="pl-PL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zepływ">
  <a:themeElements>
    <a:clrScheme name="Przepły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Przepły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rzepły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1737</TotalTime>
  <Words>208</Words>
  <Application>Microsoft Office PowerPoint</Application>
  <PresentationFormat>Pokaz na ekranie (4:3)</PresentationFormat>
  <Paragraphs>67</Paragraphs>
  <Slides>14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14</vt:i4>
      </vt:variant>
    </vt:vector>
  </HeadingPairs>
  <TitlesOfParts>
    <vt:vector size="17" baseType="lpstr">
      <vt:lpstr>Calibri</vt:lpstr>
      <vt:lpstr>Arial</vt:lpstr>
      <vt:lpstr>Przepływ</vt:lpstr>
      <vt:lpstr>Slajd 1</vt:lpstr>
      <vt:lpstr>Slajd 2</vt:lpstr>
      <vt:lpstr>Slajd 3</vt:lpstr>
      <vt:lpstr>Slajd 4</vt:lpstr>
      <vt:lpstr>Slajd 5</vt:lpstr>
      <vt:lpstr>Stages</vt:lpstr>
      <vt:lpstr>Applying</vt:lpstr>
      <vt:lpstr>Startup</vt:lpstr>
      <vt:lpstr>Tcl and other organizations</vt:lpstr>
      <vt:lpstr>What GSoC has given to us</vt:lpstr>
      <vt:lpstr>       Q?</vt:lpstr>
      <vt:lpstr>Dziękujemy - thanks</vt:lpstr>
      <vt:lpstr>And special thanks to…</vt:lpstr>
      <vt:lpstr>Thank You Tcl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Tcl Summer of Code</dc:title>
  <dc:creator>Ana</dc:creator>
  <cp:lastModifiedBy>Ana</cp:lastModifiedBy>
  <cp:revision>65</cp:revision>
  <dcterms:created xsi:type="dcterms:W3CDTF">2010-10-13T03:27:04Z</dcterms:created>
  <dcterms:modified xsi:type="dcterms:W3CDTF">2010-10-14T15:31:43Z</dcterms:modified>
</cp:coreProperties>
</file>